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6" d="100"/>
          <a:sy n="26" d="100"/>
        </p:scale>
        <p:origin x="72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17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0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15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5489" y="5563504"/>
            <a:ext cx="10640225" cy="4722210"/>
            <a:chOff x="7645489" y="5563504"/>
            <a:chExt cx="10640225" cy="4722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645489" y="5563504"/>
              <a:ext cx="10640225" cy="4722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0640225" cy="4722210"/>
            <a:chOff x="0" y="0"/>
            <a:chExt cx="10640225" cy="47222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640225" cy="47222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1823" y="3831504"/>
            <a:ext cx="6771013" cy="19504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5717" y="5471393"/>
            <a:ext cx="6879453" cy="1219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23811" y="5447460"/>
            <a:ext cx="6457143" cy="35624"/>
            <a:chOff x="5923811" y="5447460"/>
            <a:chExt cx="6457143" cy="356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3811" y="5447460"/>
              <a:ext cx="6457143" cy="356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4395" y="220954"/>
            <a:ext cx="7965992" cy="609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976" y="8680448"/>
            <a:ext cx="4283068" cy="139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18285714" cy="10304762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726" y="577589"/>
            <a:ext cx="6320603" cy="22348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589" y="2919436"/>
            <a:ext cx="7739203" cy="1492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64597" y="3798156"/>
            <a:ext cx="4151833" cy="5970059"/>
            <a:chOff x="13364597" y="3798156"/>
            <a:chExt cx="4151833" cy="59700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4597" y="3798156"/>
              <a:ext cx="4151833" cy="59700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147" y="4071765"/>
            <a:ext cx="8141511" cy="2285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9915" y="5834745"/>
            <a:ext cx="7395769" cy="89811"/>
            <a:chOff x="1289915" y="5834745"/>
            <a:chExt cx="7395769" cy="89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915" y="5834745"/>
              <a:ext cx="7395769" cy="898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77811" y="5740138"/>
            <a:ext cx="3356709" cy="36000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12094" y="4320021"/>
            <a:ext cx="3376677" cy="18285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73" y="763935"/>
            <a:ext cx="5557460" cy="15999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4249" y="4472430"/>
            <a:ext cx="2109408" cy="8583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4208" y="4460189"/>
            <a:ext cx="1787130" cy="8583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5208" y="4473684"/>
            <a:ext cx="2251478" cy="85834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8541" y="4445379"/>
            <a:ext cx="2064962" cy="8583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631" y="1965212"/>
            <a:ext cx="2638047" cy="5079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940" y="5675274"/>
            <a:ext cx="1575089" cy="24761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3615" y="5632946"/>
            <a:ext cx="1603514" cy="24761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8313" y="5632946"/>
            <a:ext cx="1575089" cy="129520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3612" y="5604538"/>
            <a:ext cx="1847825" cy="129520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7122" y="5650489"/>
            <a:ext cx="1575089" cy="168884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95330" y="5604538"/>
            <a:ext cx="1953474" cy="16888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50477" y="5644586"/>
            <a:ext cx="1575089" cy="12952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968719" y="5575804"/>
            <a:ext cx="1889983" cy="12952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29176" y="9695253"/>
            <a:ext cx="2485105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5216" y="3446398"/>
            <a:ext cx="3436460" cy="3428846"/>
            <a:chOff x="9715216" y="3446398"/>
            <a:chExt cx="3436460" cy="342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5216" y="3446398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88583" y="3437029"/>
            <a:ext cx="3436460" cy="3428846"/>
            <a:chOff x="14288583" y="3437029"/>
            <a:chExt cx="3436460" cy="34288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583" y="3437029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6407" y="3533477"/>
            <a:ext cx="3436460" cy="3428846"/>
            <a:chOff x="5136407" y="3533477"/>
            <a:chExt cx="3436460" cy="342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6407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1035" y="3533477"/>
            <a:ext cx="3436460" cy="3428846"/>
            <a:chOff x="551035" y="3533477"/>
            <a:chExt cx="3436460" cy="3428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35" y="3533477"/>
              <a:ext cx="3436460" cy="3428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5373" y="4399305"/>
            <a:ext cx="4538529" cy="5886409"/>
            <a:chOff x="4585373" y="4399305"/>
            <a:chExt cx="4538529" cy="58864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5373" y="4399305"/>
              <a:ext cx="4538529" cy="58864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573" y="763935"/>
            <a:ext cx="7643806" cy="15999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394338"/>
            <a:ext cx="4538529" cy="5891377"/>
            <a:chOff x="0" y="4394338"/>
            <a:chExt cx="4538529" cy="5891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394338"/>
              <a:ext cx="4538529" cy="58913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37548" y="4394904"/>
            <a:ext cx="4548166" cy="5890810"/>
            <a:chOff x="13737548" y="4394904"/>
            <a:chExt cx="4548166" cy="5890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37548" y="4394904"/>
              <a:ext cx="4548166" cy="5890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61544" y="4399305"/>
            <a:ext cx="4538529" cy="5886409"/>
            <a:chOff x="9161544" y="4399305"/>
            <a:chExt cx="4538529" cy="58864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1544" y="4399305"/>
              <a:ext cx="4538529" cy="588640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8932" y="4444347"/>
            <a:ext cx="1873739" cy="8606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4208" y="4460990"/>
            <a:ext cx="1787130" cy="8602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45208" y="4474485"/>
            <a:ext cx="2251478" cy="8602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8541" y="4445379"/>
            <a:ext cx="2064962" cy="8583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586" y="1964953"/>
            <a:ext cx="3770996" cy="50853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940" y="5694322"/>
            <a:ext cx="1575089" cy="129520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16860" y="5534254"/>
            <a:ext cx="1101983" cy="161544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8313" y="5543673"/>
            <a:ext cx="1575089" cy="90156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7454" y="5543673"/>
            <a:ext cx="1935442" cy="90156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7122" y="5516548"/>
            <a:ext cx="1575089" cy="9015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9834" y="5466809"/>
            <a:ext cx="2377082" cy="12952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50489" y="5516548"/>
            <a:ext cx="1575089" cy="5079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397465" y="5466809"/>
            <a:ext cx="1603514" cy="507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29144" y="9695240"/>
            <a:ext cx="2485105" cy="761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335" y="283813"/>
            <a:ext cx="3814657" cy="1332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617" y="7766380"/>
            <a:ext cx="2266222" cy="19658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66940" y="8348257"/>
            <a:ext cx="8775413" cy="7913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6038" y="3639893"/>
            <a:ext cx="3757411" cy="1502964"/>
            <a:chOff x="1276038" y="3639893"/>
            <a:chExt cx="3757411" cy="15029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6038" y="3639893"/>
              <a:ext cx="3757411" cy="15029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78023" y="1417899"/>
            <a:ext cx="8811353" cy="2576419"/>
            <a:chOff x="7378023" y="1417899"/>
            <a:chExt cx="8811353" cy="25764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8023" y="1417899"/>
              <a:ext cx="8811353" cy="25764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4769" y="3915769"/>
            <a:ext cx="9530411" cy="2236559"/>
            <a:chOff x="6914769" y="3915769"/>
            <a:chExt cx="9530411" cy="22365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4769" y="3915769"/>
              <a:ext cx="9530411" cy="2236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335" y="283813"/>
            <a:ext cx="5333805" cy="1332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0192" y="7994289"/>
            <a:ext cx="4050175" cy="14706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2045" y="8320799"/>
            <a:ext cx="10134243" cy="7913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25443" y="1853740"/>
            <a:ext cx="10975345" cy="4460193"/>
            <a:chOff x="6425443" y="1853740"/>
            <a:chExt cx="10975345" cy="4460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5443" y="1853740"/>
              <a:ext cx="10975345" cy="4460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0000" y="-228571"/>
            <a:ext cx="5509486" cy="2934680"/>
            <a:chOff x="400000" y="-228571"/>
            <a:chExt cx="5509486" cy="2934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00" y="-228571"/>
              <a:ext cx="5509486" cy="29346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335" y="-129704"/>
            <a:ext cx="4645387" cy="2142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000" y="7352381"/>
            <a:ext cx="17390476" cy="2609524"/>
            <a:chOff x="400000" y="7352381"/>
            <a:chExt cx="17390476" cy="2609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00" y="7352381"/>
              <a:ext cx="17390476" cy="26095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964" y="8268581"/>
            <a:ext cx="3691793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03365" y="8609475"/>
            <a:ext cx="2116469" cy="148312"/>
            <a:chOff x="4903365" y="8609475"/>
            <a:chExt cx="2116469" cy="1483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903365" y="8609475"/>
              <a:ext cx="2116469" cy="1483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2045" y="8281521"/>
            <a:ext cx="9929672" cy="792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0000" y="2706109"/>
            <a:ext cx="12280194" cy="4495717"/>
            <a:chOff x="400000" y="2706109"/>
            <a:chExt cx="12280194" cy="44957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000" y="2706109"/>
              <a:ext cx="12280194" cy="4495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1400" y="1238769"/>
            <a:ext cx="19358942" cy="4609848"/>
            <a:chOff x="6941400" y="1238769"/>
            <a:chExt cx="19358942" cy="46098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1400" y="1238769"/>
              <a:ext cx="19358942" cy="4609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8286" y="5679895"/>
            <a:ext cx="4897469" cy="375538"/>
            <a:chOff x="1138286" y="5679895"/>
            <a:chExt cx="4897469" cy="375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286" y="5679895"/>
              <a:ext cx="4897469" cy="3755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41400" y="2102000"/>
            <a:ext cx="5516228" cy="375538"/>
            <a:chOff x="6941400" y="2102000"/>
            <a:chExt cx="5516228" cy="3755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1400" y="2102000"/>
              <a:ext cx="5516228" cy="375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90476" y="5473079"/>
            <a:ext cx="2922639" cy="330629"/>
            <a:chOff x="8990476" y="5473079"/>
            <a:chExt cx="2922639" cy="3306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90476" y="5473079"/>
              <a:ext cx="2922639" cy="3306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40506" y="8336982"/>
            <a:ext cx="1793312" cy="510637"/>
            <a:chOff x="6740506" y="8336982"/>
            <a:chExt cx="1793312" cy="5106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0506" y="8336982"/>
              <a:ext cx="1793312" cy="5106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41400" y="3840800"/>
            <a:ext cx="1325267" cy="330629"/>
            <a:chOff x="6941400" y="3840800"/>
            <a:chExt cx="1325267" cy="3306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1400" y="3840800"/>
              <a:ext cx="1325267" cy="3306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41680" y="8269400"/>
            <a:ext cx="2568329" cy="578219"/>
            <a:chOff x="12841680" y="8269400"/>
            <a:chExt cx="2568329" cy="5782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41680" y="8269400"/>
              <a:ext cx="2568329" cy="578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036" y="338680"/>
            <a:ext cx="4323856" cy="1772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8662" y="578764"/>
            <a:ext cx="7756799" cy="13267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6519" y="4535920"/>
            <a:ext cx="1205123" cy="7305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0725" y="3207585"/>
            <a:ext cx="1279310" cy="1168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1368" y="5044240"/>
            <a:ext cx="1198748" cy="730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99631" y="2618845"/>
            <a:ext cx="8882073" cy="4788733"/>
            <a:chOff x="7899631" y="2618845"/>
            <a:chExt cx="8882073" cy="47887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9631" y="2618845"/>
              <a:ext cx="8882073" cy="4788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8411" y="2563508"/>
            <a:ext cx="5268869" cy="7306719"/>
            <a:chOff x="1368411" y="2563508"/>
            <a:chExt cx="5268869" cy="73067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8411" y="2563508"/>
              <a:ext cx="5268869" cy="73067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99631" y="8005859"/>
            <a:ext cx="8882073" cy="1864368"/>
            <a:chOff x="7899631" y="8005859"/>
            <a:chExt cx="8882073" cy="18643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9631" y="8005859"/>
              <a:ext cx="8882073" cy="1864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148021"/>
            <a:ext cx="18295238" cy="8137694"/>
            <a:chOff x="0" y="2148021"/>
            <a:chExt cx="18295238" cy="81376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48021"/>
              <a:ext cx="18295238" cy="81376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036" y="338680"/>
            <a:ext cx="4323856" cy="1772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1775" y="606883"/>
            <a:ext cx="5558625" cy="13238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6519" y="4535920"/>
            <a:ext cx="1205123" cy="7305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0725" y="3207585"/>
            <a:ext cx="1279310" cy="11688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21368" y="5044240"/>
            <a:ext cx="1198748" cy="730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5023" y="3411530"/>
            <a:ext cx="10923816" cy="2198859"/>
            <a:chOff x="915023" y="3411530"/>
            <a:chExt cx="10923816" cy="2198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023" y="3411530"/>
              <a:ext cx="10923816" cy="2198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0472" y="6350201"/>
            <a:ext cx="9768045" cy="2415500"/>
            <a:chOff x="970472" y="6350201"/>
            <a:chExt cx="9768045" cy="24155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472" y="6350201"/>
              <a:ext cx="9768045" cy="2415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78465" y="3430578"/>
            <a:ext cx="3806761" cy="2179811"/>
            <a:chOff x="13678465" y="3430578"/>
            <a:chExt cx="3806761" cy="2179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8465" y="3430578"/>
              <a:ext cx="3806761" cy="21798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58447" y="3982428"/>
            <a:ext cx="2889860" cy="12712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33394" y="6388296"/>
            <a:ext cx="4151833" cy="2377404"/>
            <a:chOff x="13333394" y="6388296"/>
            <a:chExt cx="4151833" cy="23774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33394" y="6388296"/>
              <a:ext cx="4151833" cy="23774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69685" y="6976114"/>
            <a:ext cx="2871093" cy="12447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문서연</cp:lastModifiedBy>
  <cp:revision>3</cp:revision>
  <dcterms:created xsi:type="dcterms:W3CDTF">2021-12-19T02:25:07Z</dcterms:created>
  <dcterms:modified xsi:type="dcterms:W3CDTF">2021-12-19T11:17:11Z</dcterms:modified>
</cp:coreProperties>
</file>